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A0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4" autoAdjust="0"/>
    <p:restoredTop sz="94660"/>
  </p:normalViewPr>
  <p:slideViewPr>
    <p:cSldViewPr snapToGrid="0">
      <p:cViewPr varScale="1">
        <p:scale>
          <a:sx n="87" d="100"/>
          <a:sy n="87" d="100"/>
        </p:scale>
        <p:origin x="77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AB1689-8F97-4701-A99D-812EF1230D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12B58AB-107B-461B-B226-7F6D11C262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CE37CFD-05ED-4793-B85C-F6EB0FD4A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1DA6C-D22B-4AE2-8D6B-CD03060C5D56}" type="datetimeFigureOut">
              <a:rPr lang="cs-CZ" smtClean="0"/>
              <a:t>24.01.2021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2914308-351A-4982-8958-16135313F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3946C7B-9B7C-4635-8B9B-2ECF88758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A16F-5FE7-45BD-8F1A-B29711756D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4853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1C13C8-D861-48B8-AFDA-CC8723C2C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F64DE6C-E77B-4610-8F65-36970B450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1836BED-7B73-4A2A-9076-D52CCA664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1DA6C-D22B-4AE2-8D6B-CD03060C5D56}" type="datetimeFigureOut">
              <a:rPr lang="cs-CZ" smtClean="0"/>
              <a:t>24.01.2021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0B219F4-E952-453A-B997-D1E8A16CA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A1E993D-7A49-4A66-B252-D513E4457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A16F-5FE7-45BD-8F1A-B29711756D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0677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FB0A909-B9E2-4848-8CE5-B4A8F5765E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A90022F-58FA-4139-9E89-BD692C9A2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558AF1C-01DA-4253-A273-2B12C9F39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1DA6C-D22B-4AE2-8D6B-CD03060C5D56}" type="datetimeFigureOut">
              <a:rPr lang="cs-CZ" smtClean="0"/>
              <a:t>24.01.2021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FA324F-61B5-4AB4-A243-D0B965D36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4002979-B700-49CF-8D40-E28FD6A45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A16F-5FE7-45BD-8F1A-B29711756D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1258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B633D8-710C-4CCC-9055-00480485A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9D148CB-2958-4D37-8FFA-CC7627BA03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24DCEFB-5E6F-43D2-94E8-1FC76938C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1DA6C-D22B-4AE2-8D6B-CD03060C5D56}" type="datetimeFigureOut">
              <a:rPr lang="cs-CZ" smtClean="0"/>
              <a:t>24.01.2021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9A37E49-6DB4-4584-8FB0-372AE9F3D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ED84B6C-38A4-48E9-9115-A98EE2F92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A16F-5FE7-45BD-8F1A-B29711756D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9369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282A7F-34A0-47B7-9FAD-7BCB496E6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6024430-AEB2-4E7B-AFF1-59CA3D841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F242CBF-5BC7-4D07-9CAE-B73FF1D3B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1DA6C-D22B-4AE2-8D6B-CD03060C5D56}" type="datetimeFigureOut">
              <a:rPr lang="cs-CZ" smtClean="0"/>
              <a:t>24.01.2021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DDC65D4-D50B-4FB3-BA6E-07295F635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DF88747-EF7A-4F65-BA9C-8DAD58D64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A16F-5FE7-45BD-8F1A-B29711756D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4455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A66AC8-AA53-42C8-AA52-127E4091A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2F3B77-032F-4628-BECB-74AF7094A6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8582F22-63CD-4E08-83A5-F04866B371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AD5CD36-8CBE-4379-B5C1-862DC91EF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1DA6C-D22B-4AE2-8D6B-CD03060C5D56}" type="datetimeFigureOut">
              <a:rPr lang="cs-CZ" smtClean="0"/>
              <a:t>24.01.2021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9E0CB8E-D9C3-4F8B-A766-A95AF3651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E3D3FCF-E83A-4CE2-A3EA-FDB236E00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A16F-5FE7-45BD-8F1A-B29711756D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4403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909001-40D1-4DDE-986D-F1BC14AC1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DC0025F-7B53-4585-B950-D966B7F49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33A8FC6-E5BE-4399-902B-884038D613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15CA40D-A0A9-4A6F-8843-A637754CD8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195E21B-429F-47C6-8001-46E59DA72E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E97A913-DF4E-4AFB-AED4-D4B7FBC89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1DA6C-D22B-4AE2-8D6B-CD03060C5D56}" type="datetimeFigureOut">
              <a:rPr lang="cs-CZ" smtClean="0"/>
              <a:t>24.01.2021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8062C4B-43A2-4DA7-AF5D-340F81C0B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826A6AF-D63C-48FE-A873-AA8C38BC3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A16F-5FE7-45BD-8F1A-B29711756D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2589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1042FA-A81B-4DB9-86AA-99C4175A1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61E6A13-F3DD-4315-8489-CA1D723B7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1DA6C-D22B-4AE2-8D6B-CD03060C5D56}" type="datetimeFigureOut">
              <a:rPr lang="cs-CZ" smtClean="0"/>
              <a:t>24.01.2021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183AA1F-A297-4E0A-9098-AE87AC8EA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B7175D9-C7DB-454B-AB12-ABEA9801F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A16F-5FE7-45BD-8F1A-B29711756D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9420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C6FE532-6D8E-4831-99B2-0C6870FA1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1DA6C-D22B-4AE2-8D6B-CD03060C5D56}" type="datetimeFigureOut">
              <a:rPr lang="cs-CZ" smtClean="0"/>
              <a:t>24.01.2021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BABC720-14D7-4B21-B994-D416D561A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A3E1E02-1D4F-4E58-AE4E-9F65E8200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A16F-5FE7-45BD-8F1A-B29711756D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5482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FF34AE-A4B4-474D-9B15-E58B22A3E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07C9BB-0D1F-407B-B804-2B8A6A591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DEB33AC-9296-4801-A6E7-E9A9701F89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BB7F791-7EB4-40A8-8F24-C636D968A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1DA6C-D22B-4AE2-8D6B-CD03060C5D56}" type="datetimeFigureOut">
              <a:rPr lang="cs-CZ" smtClean="0"/>
              <a:t>24.01.2021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7623833-3C4A-4DA1-B400-9F3268504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C13DC35-AEE9-49ED-84AC-59F264E39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A16F-5FE7-45BD-8F1A-B29711756D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6286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370AA3-3B18-439E-91F9-7347DB977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8134A10-40C4-4E23-8E9F-FC4EB15014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44018D6-FCAE-4684-8333-06EF386978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DB7EB12-BA45-4C3D-9D08-0EB230EF4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1DA6C-D22B-4AE2-8D6B-CD03060C5D56}" type="datetimeFigureOut">
              <a:rPr lang="cs-CZ" smtClean="0"/>
              <a:t>24.01.2021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7D23F53-097D-47A2-8DE4-EF0E3B4F2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1362E32-34BD-405E-9BD1-A688EC260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A16F-5FE7-45BD-8F1A-B29711756D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503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DE72EB8-D044-431A-9196-AC656DB61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E000138-8D25-489E-A639-56AE4FA478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E7B956B-67B0-4EAC-9F03-7C8849047A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1DA6C-D22B-4AE2-8D6B-CD03060C5D56}" type="datetimeFigureOut">
              <a:rPr lang="cs-CZ" smtClean="0"/>
              <a:t>24.01.2021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3877161-51F4-4639-AEC9-2B12FC9569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F021093-0E64-4312-B0D5-00E131331A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EA16F-5FE7-45BD-8F1A-B29711756DC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5658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3.png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81CDEE-64CF-44C4-8EE3-C908490689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43467" y="1032052"/>
            <a:ext cx="9889067" cy="3641548"/>
          </a:xfrm>
        </p:spPr>
        <p:txBody>
          <a:bodyPr>
            <a:normAutofit/>
          </a:bodyPr>
          <a:lstStyle/>
          <a:p>
            <a:r>
              <a:rPr lang="cs-CZ" sz="8000" dirty="0"/>
              <a:t>L I T E R Á R N Í </a:t>
            </a:r>
            <a:br>
              <a:rPr lang="cs-CZ" sz="8000" dirty="0"/>
            </a:br>
            <a:r>
              <a:rPr lang="cs-CZ" sz="8000" dirty="0"/>
              <a:t>s e m i n á ř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38DC744-E54F-4A9E-A653-24F652B6D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4088" y="0"/>
            <a:ext cx="3867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795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7410BE6-6BFF-4670-BFEC-1DECCF925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55648" y="-2665526"/>
            <a:ext cx="6870826" cy="12201878"/>
          </a:xfrm>
          <a:prstGeom prst="rect">
            <a:avLst/>
          </a:prstGeom>
        </p:spPr>
      </p:pic>
      <p:pic>
        <p:nvPicPr>
          <p:cNvPr id="1028" name="Picture 4" descr="white-background-2 - Brazil">
            <a:extLst>
              <a:ext uri="{FF2B5EF4-FFF2-40B4-BE49-F238E27FC236}">
                <a16:creationId xmlns:a16="http://schemas.microsoft.com/office/drawing/2014/main" id="{2FABD9A3-96FB-4BF2-B4A6-536339854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561" y="636791"/>
            <a:ext cx="9534878" cy="558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65757A-567F-44A6-B492-0E19258BD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7989" y="811761"/>
            <a:ext cx="10515600" cy="49647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4500" dirty="0">
              <a:latin typeface="+mj-lt"/>
            </a:endParaRPr>
          </a:p>
          <a:p>
            <a:pPr marL="0" indent="0">
              <a:buNone/>
            </a:pPr>
            <a:r>
              <a:rPr lang="cs-CZ" sz="4500" dirty="0">
                <a:latin typeface="+mj-lt"/>
              </a:rPr>
              <a:t>Čteš rád/a </a:t>
            </a:r>
            <a:r>
              <a:rPr lang="cs-CZ" sz="4500" dirty="0" err="1">
                <a:latin typeface="+mj-lt"/>
              </a:rPr>
              <a:t>a</a:t>
            </a:r>
            <a:r>
              <a:rPr lang="cs-CZ" sz="4500" dirty="0">
                <a:latin typeface="+mj-lt"/>
              </a:rPr>
              <a:t> pravidelně?</a:t>
            </a:r>
          </a:p>
          <a:p>
            <a:pPr marL="0" indent="0">
              <a:buNone/>
            </a:pPr>
            <a:r>
              <a:rPr lang="cs-CZ" sz="4500" dirty="0">
                <a:latin typeface="+mj-lt"/>
              </a:rPr>
              <a:t>Pak LS je přímo pro tebe!</a:t>
            </a:r>
          </a:p>
          <a:p>
            <a:pPr marL="0" indent="0">
              <a:buNone/>
            </a:pPr>
            <a:endParaRPr lang="cs-CZ" dirty="0">
              <a:latin typeface="+mj-lt"/>
            </a:endParaRPr>
          </a:p>
          <a:p>
            <a:pPr marL="0" indent="0">
              <a:buNone/>
            </a:pPr>
            <a:endParaRPr lang="cs-CZ" dirty="0">
              <a:latin typeface="+mj-lt"/>
            </a:endParaRPr>
          </a:p>
          <a:p>
            <a:pPr marL="0" indent="0">
              <a:buNone/>
            </a:pPr>
            <a:r>
              <a:rPr lang="cs-CZ" dirty="0">
                <a:latin typeface="+mj-lt"/>
              </a:rPr>
              <a:t>proč právě literární seminář?</a:t>
            </a:r>
          </a:p>
          <a:p>
            <a:pPr marL="0" indent="0">
              <a:buNone/>
            </a:pPr>
            <a:r>
              <a:rPr lang="cs-CZ" dirty="0">
                <a:latin typeface="+mj-lt"/>
              </a:rPr>
              <a:t>	prohlubuje znalosti české a světové literatury</a:t>
            </a:r>
          </a:p>
          <a:p>
            <a:pPr marL="0" indent="0">
              <a:buNone/>
            </a:pPr>
            <a:r>
              <a:rPr lang="cs-CZ" dirty="0">
                <a:latin typeface="+mj-lt"/>
              </a:rPr>
              <a:t>	rozvíjí kompetence k učení, komunikování </a:t>
            </a:r>
          </a:p>
          <a:p>
            <a:pPr marL="0" indent="0">
              <a:buNone/>
            </a:pPr>
            <a:r>
              <a:rPr lang="cs-CZ" dirty="0">
                <a:latin typeface="+mj-lt"/>
              </a:rPr>
              <a:t>	pomůže Ti s přípravou k maturitě</a:t>
            </a:r>
          </a:p>
        </p:txBody>
      </p:sp>
    </p:spTree>
    <p:extLst>
      <p:ext uri="{BB962C8B-B14F-4D97-AF65-F5344CB8AC3E}">
        <p14:creationId xmlns:p14="http://schemas.microsoft.com/office/powerpoint/2010/main" val="2474072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2A2820-6A65-475A-A5F1-EBB80A9AA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2D36CD-47D1-4032-A700-CBE3C507C6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577DE6C-FB65-4CED-B576-9132E84BD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55648" y="-2665526"/>
            <a:ext cx="6870826" cy="12201878"/>
          </a:xfrm>
          <a:prstGeom prst="rect">
            <a:avLst/>
          </a:prstGeom>
        </p:spPr>
      </p:pic>
      <p:pic>
        <p:nvPicPr>
          <p:cNvPr id="5" name="Picture 4" descr="white-background-2 - Brazil">
            <a:extLst>
              <a:ext uri="{FF2B5EF4-FFF2-40B4-BE49-F238E27FC236}">
                <a16:creationId xmlns:a16="http://schemas.microsoft.com/office/drawing/2014/main" id="{AA775E41-FEB1-4DF1-B93C-3422E5DCD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561" y="636791"/>
            <a:ext cx="9534878" cy="558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818BE29B-5248-4147-A0D5-EEE0E75D6450}"/>
              </a:ext>
            </a:extLst>
          </p:cNvPr>
          <p:cNvSpPr txBox="1">
            <a:spLocks/>
          </p:cNvSpPr>
          <p:nvPr/>
        </p:nvSpPr>
        <p:spPr>
          <a:xfrm>
            <a:off x="1502481" y="883260"/>
            <a:ext cx="10515600" cy="496478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4500" dirty="0">
                <a:latin typeface="+mj-lt"/>
              </a:rPr>
              <a:t>Jak pracujeme?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4500" dirty="0">
                <a:latin typeface="+mj-lt"/>
              </a:rPr>
              <a:t>			</a:t>
            </a:r>
            <a:r>
              <a:rPr lang="cs-CZ" sz="4500" b="1" dirty="0">
                <a:latin typeface="+mj-lt"/>
              </a:rPr>
              <a:t>TVOŘÍME a DISKUTUJEME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4500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3000" dirty="0">
                <a:latin typeface="+mj-lt"/>
              </a:rPr>
              <a:t>interpretujeme mezi sebou texty z děl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3000" dirty="0">
                <a:latin typeface="+mj-lt"/>
              </a:rPr>
              <a:t>koukáme na filmové adaptace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3000" dirty="0">
                <a:latin typeface="+mj-lt"/>
              </a:rPr>
              <a:t>chodíme do divadla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3000" dirty="0">
                <a:latin typeface="+mj-lt"/>
              </a:rPr>
              <a:t>posloucháme rozhlasové adaptace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3000" dirty="0">
                <a:latin typeface="+mj-lt"/>
              </a:rPr>
              <a:t>rozvíjíme naši uměleckou stránku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3000" dirty="0">
                <a:latin typeface="+mj-lt"/>
              </a:rPr>
              <a:t>respektujeme se v názorech, hodnotách a postojích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sz="4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187655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5C5A78-93DD-40D2-8CD3-EC20257F5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269" y="2692265"/>
            <a:ext cx="5511908" cy="1325563"/>
          </a:xfrm>
        </p:spPr>
        <p:txBody>
          <a:bodyPr>
            <a:noAutofit/>
          </a:bodyPr>
          <a:lstStyle/>
          <a:p>
            <a:pPr algn="ctr"/>
            <a:r>
              <a:rPr lang="cs-CZ" sz="6000" dirty="0"/>
              <a:t>Nevěříš? </a:t>
            </a:r>
            <a:br>
              <a:rPr lang="cs-CZ" sz="6000" dirty="0"/>
            </a:br>
            <a:r>
              <a:rPr lang="cs-CZ" sz="6000" dirty="0"/>
              <a:t>Jen se přesvědč.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696B0E8-413D-45C1-988A-1C4DC731EE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08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áhled obrázku">
            <a:extLst>
              <a:ext uri="{FF2B5EF4-FFF2-40B4-BE49-F238E27FC236}">
                <a16:creationId xmlns:a16="http://schemas.microsoft.com/office/drawing/2014/main" id="{770F1337-8B3F-49CF-8619-074246A0B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34" y="101601"/>
            <a:ext cx="51435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D5F9C95-7184-4F5F-992B-213F3CCCDE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2766" y="102941"/>
            <a:ext cx="5143500" cy="342766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94DC0AD-08BC-446C-A1B3-58955F6560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733" y="3428998"/>
            <a:ext cx="5145511" cy="3429001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97E180B-CE7F-4738-9BAF-1B0855F8FF9C}"/>
              </a:ext>
            </a:extLst>
          </p:cNvPr>
          <p:cNvSpPr txBox="1"/>
          <p:nvPr/>
        </p:nvSpPr>
        <p:spPr>
          <a:xfrm>
            <a:off x="6937130" y="4396154"/>
            <a:ext cx="43961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dirty="0">
                <a:latin typeface="+mj-lt"/>
              </a:rPr>
              <a:t>GRAFIKA</a:t>
            </a:r>
          </a:p>
          <a:p>
            <a:pPr algn="ctr"/>
            <a:r>
              <a:rPr lang="cs-CZ" sz="3000" dirty="0">
                <a:latin typeface="+mj-lt"/>
              </a:rPr>
              <a:t>INTERPRETACE</a:t>
            </a:r>
          </a:p>
          <a:p>
            <a:pPr algn="ctr"/>
            <a:r>
              <a:rPr lang="cs-CZ" sz="3000" dirty="0">
                <a:latin typeface="+mj-lt"/>
              </a:rPr>
              <a:t>DISKUSE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2314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6B55AB8-8CE3-4C8A-89D9-451492845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646" y="191911"/>
            <a:ext cx="4139260" cy="310444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BE27134-976E-4936-B119-FCDB6E1C55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7646" y="3429000"/>
            <a:ext cx="4139260" cy="310444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67DD26E-4B3B-40EB-A7B4-2A89951AF0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4015" y="536849"/>
            <a:ext cx="4139260" cy="551901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F620E1C-8321-4EC2-8A49-90552064F518}"/>
              </a:ext>
            </a:extLst>
          </p:cNvPr>
          <p:cNvSpPr txBox="1"/>
          <p:nvPr/>
        </p:nvSpPr>
        <p:spPr>
          <a:xfrm>
            <a:off x="4266671" y="3053813"/>
            <a:ext cx="42466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dirty="0">
                <a:latin typeface="+mj-lt"/>
              </a:rPr>
              <a:t>DÍLNA</a:t>
            </a:r>
          </a:p>
          <a:p>
            <a:pPr algn="ctr"/>
            <a:r>
              <a:rPr lang="cs-CZ" sz="3000" dirty="0">
                <a:latin typeface="+mj-lt"/>
              </a:rPr>
              <a:t> ČTENÍ</a:t>
            </a:r>
          </a:p>
        </p:txBody>
      </p:sp>
    </p:spTree>
    <p:extLst>
      <p:ext uri="{BB962C8B-B14F-4D97-AF65-F5344CB8AC3E}">
        <p14:creationId xmlns:p14="http://schemas.microsoft.com/office/powerpoint/2010/main" val="884318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áhled obrázku">
            <a:extLst>
              <a:ext uri="{FF2B5EF4-FFF2-40B4-BE49-F238E27FC236}">
                <a16:creationId xmlns:a16="http://schemas.microsoft.com/office/drawing/2014/main" id="{BAB2324A-D220-4FB8-B883-186966F6DB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378069"/>
            <a:ext cx="5010509" cy="3763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4B0E641-E55D-498E-AFEC-FA83E0850F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1404" y="3815862"/>
            <a:ext cx="3962400" cy="29718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01DC67E-D7DA-45CD-89E7-C926B31F5D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32230" y="378069"/>
            <a:ext cx="5105400" cy="382905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12748F4-6C59-4951-8D52-8B8FEAD1BBDE}"/>
              </a:ext>
            </a:extLst>
          </p:cNvPr>
          <p:cNvSpPr txBox="1"/>
          <p:nvPr/>
        </p:nvSpPr>
        <p:spPr>
          <a:xfrm>
            <a:off x="7523350" y="5125915"/>
            <a:ext cx="4325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latin typeface="+mj-lt"/>
              </a:rPr>
              <a:t>DIVADLO</a:t>
            </a:r>
          </a:p>
        </p:txBody>
      </p:sp>
    </p:spTree>
    <p:extLst>
      <p:ext uri="{BB962C8B-B14F-4D97-AF65-F5344CB8AC3E}">
        <p14:creationId xmlns:p14="http://schemas.microsoft.com/office/powerpoint/2010/main" val="299794815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108</Words>
  <Application>Microsoft Office PowerPoint</Application>
  <PresentationFormat>Širokoúhlá obrazovka</PresentationFormat>
  <Paragraphs>26</Paragraphs>
  <Slides>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Motiv Office</vt:lpstr>
      <vt:lpstr>L I T E R Á R N Í  s e m i n á ř </vt:lpstr>
      <vt:lpstr>Prezentace aplikace PowerPoint</vt:lpstr>
      <vt:lpstr>Prezentace aplikace PowerPoint</vt:lpstr>
      <vt:lpstr>Nevěříš?  Jen se přesvědč.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 I T E R Á R N Í  s e m i n á ř</dc:title>
  <dc:creator>Aneta Skákalová</dc:creator>
  <cp:lastModifiedBy>Aneta Skákalová</cp:lastModifiedBy>
  <cp:revision>6</cp:revision>
  <dcterms:created xsi:type="dcterms:W3CDTF">2021-01-24T17:29:46Z</dcterms:created>
  <dcterms:modified xsi:type="dcterms:W3CDTF">2021-01-24T18:56:39Z</dcterms:modified>
</cp:coreProperties>
</file>