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54ED0-4637-484C-99FA-4757B9F63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A58C53-862A-48E9-9CF7-795A32561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8CE88E-2E41-4E32-AD05-58639FE9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373B-0C21-4CD3-A29D-C69EB786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28CCC2-672E-4F1E-B605-43D22411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8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FBA63-48BA-4D26-9CA6-0CDD8E32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0411E5-35D2-4586-9D39-61654ED65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5B9158-F3D6-4971-B96D-DAE30FD0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2AAEAE-8D0E-4A32-A2D9-401D28CD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3A3F0-B1A5-4BAA-8606-3C6D41C1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39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AAB309-640B-453D-9447-ED8B08729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9849EB-8722-4A5A-9A76-54665B6A5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E737B-8259-4767-8FE1-D5DC2AE3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ADE00A-E747-4B11-8783-5A23D4E1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8BF2DA-F0C9-4EE2-88EB-B6240119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2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EEA38-1027-4C60-AC6B-A21199B2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5D99C-38C1-45E6-AF60-14A5661E1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59A25-9E15-42CE-B391-00C1720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975F9A-C378-41B9-9448-4875DD94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F6E132-0591-4F2A-86A2-D67E7B2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83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DC0F0-7C87-4EC3-8089-63186A4F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ED94FE-2DA3-4E42-95E4-1ED61683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E85FCD-773D-4074-8BDF-5DC5F3F6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D22FAF-FBFA-4904-B255-1AF59AFA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36EE02-23F1-47B8-BB46-D8A47D19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061D1-C63F-4C89-871C-C701BFBC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177BB4-92D5-46B7-8F09-A662AD679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746539A-F5A2-47F4-AAF5-5EF6BBFEB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544CBF-F98D-4902-854D-52F724EA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CEAF5F-A082-4EFD-B88A-768013B1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A30463-6792-42D6-BCAE-D74CD087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5BE8F-06F7-4893-94DE-0C8066CF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599C90E-9E7E-468F-853D-52D706DA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0AED1EA-69BE-4A88-AAFC-DD1237C6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2BB9E30-4904-4390-B28D-A6CE3CB7B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FD5B37C-5F87-4C73-9339-E8026FBD8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BE5030-E907-4751-9AC3-FFBF9E91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3448B0-44DB-45CD-A825-B1C60FD2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E601BF-11D0-46BB-B658-6881C695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8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A063D-12D3-46D1-AE0F-BBAF068C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E09AD0-32E6-41AF-A6FE-5C0FCA9C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7E6462-8003-4570-949A-61E08223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975E30-02FE-4456-9ADF-1ABFBFBA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1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7C56FA-2E8C-4C45-9A0C-7C7965D0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4E77AA-78A9-4C3E-AC5C-84E8737B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556AC7-DFA9-4496-96E9-08208B56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21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CF229-B1AE-479E-AB5A-762CE498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DAE798-2F29-412D-8587-01DCB683A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A455CD0-FFC5-4C91-A539-F161FDC62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F2532F-F2EB-40B5-BB7A-80C3ADCD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68587E-B446-48E2-8F8E-A285631D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CB24F6-F208-4B48-A47E-7A0FAB57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97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14EF6-5630-4AD4-AB4D-18D91B60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8CCE7D-9CF1-4250-9D2B-0DACB1931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FAB5B51-7B0A-416F-B4A0-7EDA63F16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305119-2F10-42FD-AF0D-CF83BF8A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E4D8E5-5D6E-4F85-9E1E-E125510D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4CCB94-2470-446D-8601-D0D237E6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0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679D89-A7C6-4EE9-AF7C-4079AE7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EAF31C-3113-4EC0-A457-B2CCF4EE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64542-8802-418B-9DCD-67ADD6645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08B8-1584-49C6-B0AA-40F5FAEA0CD2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F084C-F73E-4E53-A12E-8C92640F3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E8BD99-A0DA-4E1B-AC80-519190B15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1A9A-2D54-4139-9726-413F1D2639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03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35258-4078-473D-8934-9D3ECA576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1639"/>
            <a:ext cx="9144000" cy="512761"/>
          </a:xfrm>
        </p:spPr>
        <p:txBody>
          <a:bodyPr>
            <a:normAutofit fontScale="90000"/>
          </a:bodyPr>
          <a:lstStyle/>
          <a:p>
            <a:r>
              <a:rPr lang="cs-CZ" dirty="0"/>
              <a:t>Seminář z chemie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733DA6-3852-4C32-93CA-8A4E83F3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14359-6A13-4882-AD9D-72D55E5B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714375"/>
          </a:xfrm>
        </p:spPr>
        <p:txBody>
          <a:bodyPr/>
          <a:lstStyle/>
          <a:p>
            <a:r>
              <a:rPr lang="cs-CZ" dirty="0"/>
              <a:t>Co je náplní semináře?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C4A115-8B68-4458-9EDB-2129C0F3F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1100"/>
            <a:ext cx="10515600" cy="4995863"/>
          </a:xfrm>
        </p:spPr>
        <p:txBody>
          <a:bodyPr/>
          <a:lstStyle/>
          <a:p>
            <a:r>
              <a:rPr lang="cs-CZ" dirty="0"/>
              <a:t>opakování a rozšíření znalostí z 1. a 2. ročníku</a:t>
            </a:r>
          </a:p>
          <a:p>
            <a:r>
              <a:rPr lang="cs-CZ" dirty="0"/>
              <a:t>cca dvakrát za čtvrtletí laboratorní práce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D90B40-01F3-4BB5-8C4A-E60E381A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29"/>
          <a:stretch/>
        </p:blipFill>
        <p:spPr>
          <a:xfrm>
            <a:off x="927100" y="2303756"/>
            <a:ext cx="8940800" cy="44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9F1EB-CDE1-4B88-A000-F3A9C04B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777875"/>
          </a:xfrm>
        </p:spPr>
        <p:txBody>
          <a:bodyPr/>
          <a:lstStyle/>
          <a:p>
            <a:r>
              <a:rPr lang="cs-CZ" dirty="0"/>
              <a:t>Pro koho?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C19B4B-B940-4D5B-9CB5-7FB53243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46663"/>
          </a:xfrm>
        </p:spPr>
        <p:txBody>
          <a:bodyPr/>
          <a:lstStyle/>
          <a:p>
            <a:r>
              <a:rPr lang="cs-CZ" sz="3200" dirty="0"/>
              <a:t>studenty humanitního bloku, které chemie baví nebo chtějí dále studovat na VŠ s chemickým zaměřením:</a:t>
            </a:r>
          </a:p>
          <a:p>
            <a:r>
              <a:rPr lang="cs-CZ" sz="3200" dirty="0"/>
              <a:t>výživový poradce,  </a:t>
            </a:r>
          </a:p>
          <a:p>
            <a:r>
              <a:rPr lang="cs-CZ" sz="3200" dirty="0"/>
              <a:t>krajinářství, </a:t>
            </a:r>
          </a:p>
          <a:p>
            <a:r>
              <a:rPr lang="cs-CZ" sz="3200" dirty="0"/>
              <a:t>forenzní analýza, </a:t>
            </a:r>
          </a:p>
          <a:p>
            <a:r>
              <a:rPr lang="cs-CZ" sz="3200" dirty="0"/>
              <a:t>řízení chemického průmyslu,</a:t>
            </a:r>
          </a:p>
          <a:p>
            <a:r>
              <a:rPr lang="cs-CZ" sz="3200" dirty="0"/>
              <a:t> učitelství, …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48EBF1-F14E-43AF-ADF7-7D419C6B3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276475"/>
            <a:ext cx="6027737" cy="40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75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61</Words>
  <Application>Microsoft Office PowerPoint</Application>
  <PresentationFormat>Širokoúhlá obrazovka</PresentationFormat>
  <Paragraphs>11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Seminář z chemie</vt:lpstr>
      <vt:lpstr>Co je náplní semináře?</vt:lpstr>
      <vt:lpstr>Pro koho?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chemie</dc:title>
  <dc:creator>Iva  Roušalová</dc:creator>
  <cp:lastModifiedBy>Iva  Roušalová</cp:lastModifiedBy>
  <cp:revision>12</cp:revision>
  <dcterms:created xsi:type="dcterms:W3CDTF">2022-02-02T10:02:37Z</dcterms:created>
  <dcterms:modified xsi:type="dcterms:W3CDTF">2025-03-05T11:02:59Z</dcterms:modified>
</cp:coreProperties>
</file>